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C0AA-D3C6-4DBD-90F6-FA4AD9446366}" type="datetimeFigureOut">
              <a:rPr lang="nb-NO" smtClean="0"/>
              <a:t>04.01.2022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F494-D124-4F6C-B219-B3E6EB24DA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5145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C0AA-D3C6-4DBD-90F6-FA4AD9446366}" type="datetimeFigureOut">
              <a:rPr lang="nb-NO" smtClean="0"/>
              <a:t>04.01.2022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F494-D124-4F6C-B219-B3E6EB24DA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3766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C0AA-D3C6-4DBD-90F6-FA4AD9446366}" type="datetimeFigureOut">
              <a:rPr lang="nb-NO" smtClean="0"/>
              <a:t>04.01.2022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F494-D124-4F6C-B219-B3E6EB24DA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9636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C0AA-D3C6-4DBD-90F6-FA4AD9446366}" type="datetimeFigureOut">
              <a:rPr lang="nb-NO" smtClean="0"/>
              <a:t>04.01.2022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F494-D124-4F6C-B219-B3E6EB24DA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83068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C0AA-D3C6-4DBD-90F6-FA4AD9446366}" type="datetimeFigureOut">
              <a:rPr lang="nb-NO" smtClean="0"/>
              <a:t>04.01.2022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F494-D124-4F6C-B219-B3E6EB24DA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506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C0AA-D3C6-4DBD-90F6-FA4AD9446366}" type="datetimeFigureOut">
              <a:rPr lang="nb-NO" smtClean="0"/>
              <a:t>04.01.2022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F494-D124-4F6C-B219-B3E6EB24DA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221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C0AA-D3C6-4DBD-90F6-FA4AD9446366}" type="datetimeFigureOut">
              <a:rPr lang="nb-NO" smtClean="0"/>
              <a:t>04.01.2022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F494-D124-4F6C-B219-B3E6EB24DA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1188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C0AA-D3C6-4DBD-90F6-FA4AD9446366}" type="datetimeFigureOut">
              <a:rPr lang="nb-NO" smtClean="0"/>
              <a:t>04.01.2022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F494-D124-4F6C-B219-B3E6EB24DA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6096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C0AA-D3C6-4DBD-90F6-FA4AD9446366}" type="datetimeFigureOut">
              <a:rPr lang="nb-NO" smtClean="0"/>
              <a:t>04.01.2022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F494-D124-4F6C-B219-B3E6EB24DA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6434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C0AA-D3C6-4DBD-90F6-FA4AD9446366}" type="datetimeFigureOut">
              <a:rPr lang="nb-NO" smtClean="0"/>
              <a:t>04.01.2022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F494-D124-4F6C-B219-B3E6EB24DA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9825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C0AA-D3C6-4DBD-90F6-FA4AD9446366}" type="datetimeFigureOut">
              <a:rPr lang="nb-NO" smtClean="0"/>
              <a:t>04.01.2022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F494-D124-4F6C-B219-B3E6EB24DA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358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2C0AA-D3C6-4DBD-90F6-FA4AD9446366}" type="datetimeFigureOut">
              <a:rPr lang="nb-NO" smtClean="0"/>
              <a:t>04.01.2022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2F494-D124-4F6C-B219-B3E6EB24DA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2467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eforklaring formet som et avrundet rektangel 3"/>
          <p:cNvSpPr/>
          <p:nvPr/>
        </p:nvSpPr>
        <p:spPr>
          <a:xfrm>
            <a:off x="5275759" y="1556792"/>
            <a:ext cx="3040657" cy="100811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Bildeforklaring formet som et avrundet rektangel 6"/>
          <p:cNvSpPr/>
          <p:nvPr/>
        </p:nvSpPr>
        <p:spPr>
          <a:xfrm>
            <a:off x="5291733" y="3068960"/>
            <a:ext cx="3040657" cy="274966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TekstSylinder 5"/>
          <p:cNvSpPr txBox="1"/>
          <p:nvPr/>
        </p:nvSpPr>
        <p:spPr>
          <a:xfrm>
            <a:off x="5436096" y="1569566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1. Velg tidspunkt for uttak        av alderspensjon</a:t>
            </a:r>
          </a:p>
          <a:p>
            <a:r>
              <a:rPr lang="nb-NO" dirty="0">
                <a:solidFill>
                  <a:schemeClr val="bg1"/>
                </a:solidFill>
              </a:rPr>
              <a:t>2. Velg utbetalingsperiode</a:t>
            </a:r>
          </a:p>
        </p:txBody>
      </p:sp>
      <p:sp>
        <p:nvSpPr>
          <p:cNvPr id="11" name="TekstSylinder 10"/>
          <p:cNvSpPr txBox="1"/>
          <p:nvPr/>
        </p:nvSpPr>
        <p:spPr>
          <a:xfrm>
            <a:off x="5508104" y="3140968"/>
            <a:ext cx="28083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3. Legg inn årlig ytelse fra eventuell annen pensjonsordning</a:t>
            </a:r>
          </a:p>
          <a:p>
            <a:r>
              <a:rPr lang="nb-NO" dirty="0">
                <a:solidFill>
                  <a:schemeClr val="bg1"/>
                </a:solidFill>
              </a:rPr>
              <a:t>-</a:t>
            </a:r>
            <a:r>
              <a:rPr lang="nb-NO" sz="1400" dirty="0">
                <a:solidFill>
                  <a:schemeClr val="bg1"/>
                </a:solidFill>
              </a:rPr>
              <a:t> Innskuddspensjon</a:t>
            </a:r>
          </a:p>
          <a:p>
            <a:r>
              <a:rPr lang="nb-NO" sz="1400" dirty="0">
                <a:solidFill>
                  <a:schemeClr val="bg1"/>
                </a:solidFill>
              </a:rPr>
              <a:t>- Offentlig tjenestepensjon</a:t>
            </a:r>
          </a:p>
          <a:p>
            <a:pPr marL="285750" indent="-285750">
              <a:buFontTx/>
              <a:buChar char="-"/>
            </a:pPr>
            <a:r>
              <a:rPr lang="nb-NO" sz="1400" dirty="0">
                <a:solidFill>
                  <a:schemeClr val="bg1"/>
                </a:solidFill>
              </a:rPr>
              <a:t>Ytelsesbasert tjenestepensjon </a:t>
            </a:r>
          </a:p>
          <a:p>
            <a:pPr marL="285750" indent="-285750">
              <a:buFontTx/>
              <a:buChar char="-"/>
            </a:pPr>
            <a:r>
              <a:rPr lang="nb-NO" sz="1400" dirty="0">
                <a:solidFill>
                  <a:schemeClr val="bg1"/>
                </a:solidFill>
              </a:rPr>
              <a:t>Fripoliser</a:t>
            </a:r>
          </a:p>
          <a:p>
            <a:r>
              <a:rPr lang="nb-NO" dirty="0">
                <a:solidFill>
                  <a:schemeClr val="bg1"/>
                </a:solidFill>
              </a:rPr>
              <a:t>4. Velg utbetalingsperiode for den enkelte pensjonsordning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3EAA57F2-99A2-4195-9B44-434D42C125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585787"/>
            <a:ext cx="4448175" cy="568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698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eforklaring formet som et avrundet rektangel 4"/>
          <p:cNvSpPr/>
          <p:nvPr/>
        </p:nvSpPr>
        <p:spPr>
          <a:xfrm>
            <a:off x="5724128" y="2636912"/>
            <a:ext cx="3040657" cy="165618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TekstSylinder 5"/>
          <p:cNvSpPr txBox="1"/>
          <p:nvPr/>
        </p:nvSpPr>
        <p:spPr>
          <a:xfrm>
            <a:off x="5940499" y="2708920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5. Se resultatet av</a:t>
            </a:r>
          </a:p>
          <a:p>
            <a:r>
              <a:rPr lang="nb-NO" dirty="0">
                <a:solidFill>
                  <a:schemeClr val="bg1"/>
                </a:solidFill>
              </a:rPr>
              <a:t>samordning/avkortning</a:t>
            </a:r>
          </a:p>
          <a:p>
            <a:endParaRPr lang="nb-NO" dirty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6. Se årlig pensjon fra SOP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9F771685-A874-4354-8976-517ACD2C96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1" y="1558668"/>
            <a:ext cx="3040656" cy="3740663"/>
          </a:xfrm>
          <a:prstGeom prst="rect">
            <a:avLst/>
          </a:prstGeom>
        </p:spPr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id="{E52A476C-ABD8-4DE7-8B8A-60C699B3E531}"/>
              </a:ext>
            </a:extLst>
          </p:cNvPr>
          <p:cNvSpPr/>
          <p:nvPr/>
        </p:nvSpPr>
        <p:spPr>
          <a:xfrm>
            <a:off x="1115616" y="1412776"/>
            <a:ext cx="3456384" cy="4032448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5303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53</Words>
  <Application>Microsoft Office PowerPoint</Application>
  <PresentationFormat>Skjermfremvisning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Office-tema</vt:lpstr>
      <vt:lpstr>PowerPoint-presentasjon</vt:lpstr>
      <vt:lpstr>PowerPoint-presentasjon</vt:lpstr>
    </vt:vector>
  </TitlesOfParts>
  <Company>DNLF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"%username%"</dc:creator>
  <cp:lastModifiedBy>Hildegunn Dalland</cp:lastModifiedBy>
  <cp:revision>17</cp:revision>
  <dcterms:created xsi:type="dcterms:W3CDTF">2016-11-10T09:00:20Z</dcterms:created>
  <dcterms:modified xsi:type="dcterms:W3CDTF">2022-01-04T11:24:26Z</dcterms:modified>
</cp:coreProperties>
</file>